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534C-4B11-647C-E598-9D315BCC4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49E06D-DC17-76E6-91D7-60799DD16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0EB94-D104-2BC6-D911-6F01C8A9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C272-BDDA-A7DE-A675-0350D784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38E1B-E434-29BD-7EC4-0881815F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143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BFBA5-14D6-D06D-C639-FBCF2A1E7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E88A9F-8205-8325-72B3-F696E8E1D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C8429-7A8F-076F-2983-F0D9630D7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0D20A-8CD9-0090-6CCB-E8587900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66731-1796-9735-D269-89CFD13C0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295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36FB42-CD54-115D-109A-857189E5A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BED6A-9C9F-A45B-C676-BB56B0AE0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B170F-D9AF-35AB-8554-1AC160CA9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C837E-18B2-FF44-5783-5B79FDF78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050A9-22B7-7992-E357-51051C641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8813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626F1-93D1-1502-63B2-15D914499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13D2E-92D8-2E03-BE5E-CAE8B58C4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64D5E-AAA5-18E9-2239-3F6F7355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E5A5D-ED8A-65F2-325D-4CB889A6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AF857-B65A-1DDD-5532-6BD5A8151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813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52E91-4B3A-0EEB-C6CE-EA2A28FAA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6CCAC-3A28-8E38-B0D0-549B820A2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0E25A-0AA0-D35F-FE57-03D4B4F45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C621C-CC7C-B4BB-7BF5-EAAEE042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C7760-4A86-CBCB-AB90-57919277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875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7B47-F0AE-ECD7-FED9-8B65C0134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415E7-0F1C-3269-6330-E0393C58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4C596B-80F3-E6F2-919A-D3F917BDA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CA572-4AC1-F80D-C85B-42D34D17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D1E79-C1AE-DF61-A8DC-2D91417E9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76F5A-2BF8-EC27-94F9-7B8C4B12B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052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8D11B-5815-C314-4112-D6D83BC4D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C5D4E-EFB9-4FF6-B880-01DC0E275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09FF17-69EE-AB1B-B705-338F37239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FDEA87-BFBE-C3D4-FD1F-E8C9C0C6B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EDA2D-4B7B-FBA7-88A0-94F3F6FFC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836F6B-29D0-3E7E-43C0-B6CD1B45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AA8E3C-B127-67A3-7F62-E6BA305D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96F274-D2E3-FB67-509D-D6A36F88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727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AD9BC-6679-0464-D3DF-B6737E031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BCA3FA-022C-030C-29A8-DBA752F45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CF2D6-3E55-BA3F-E8A9-27102D35E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62EE6E-7127-1062-2E49-2CB31AE1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285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335417-FAB7-8222-DDB5-3ECDFF772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21D236-1DD9-4EC5-C7C7-64EAAFCC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67C73-B51C-21C4-59C5-D01175212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67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22825-CB97-441A-3E9F-773302FA6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585CD-0F7E-1560-93B1-C1D46B1F5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E009AA-AE4C-EB68-3D2C-3ADAA5EC3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189D6-FC80-BE5F-CE06-5273555A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0003C-7B42-0576-8397-A1E344D4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49CB6-DD13-7B2A-9573-C73EF4C2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586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25891-8B77-1240-2883-4AA1B0108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BDE8EE-90B3-D19E-4BF9-8AB148F116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D33954-ABF3-3034-E1A5-91910ED2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491C8-133D-3D01-4749-68360FBB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87BBCA-4C7D-15F2-908C-E78DF1950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2E39B-8CCE-123D-830E-5B10FCFA1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458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4769F-C26B-ADA3-5EC4-58DB56B90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382CB-935B-16D6-AFDF-A73C85AB0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8B0CD-0325-8DDB-7F70-3311A1A98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47FF6-01B4-4ABB-AC15-AEF3E31AF3DC}" type="datetimeFigureOut">
              <a:rPr lang="en-IN" smtClean="0"/>
              <a:t>18-03-2024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6529A-D0EA-D5F1-B49C-718011A179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37F79-6CA1-1A79-F163-17F6A2D0A3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DA605-0FFE-4000-9C0D-E674AAD41B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845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FFAAC46-ACE7-7715-5108-393860F43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916" y="887104"/>
            <a:ext cx="5971651" cy="59708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BD90AB-5616-C312-2528-3977CF911E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77" y="152116"/>
            <a:ext cx="2937208" cy="129454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9FA2F76-C98A-59FF-7256-206042DDF514}"/>
              </a:ext>
            </a:extLst>
          </p:cNvPr>
          <p:cNvSpPr/>
          <p:nvPr/>
        </p:nvSpPr>
        <p:spPr>
          <a:xfrm>
            <a:off x="3272432" y="152116"/>
            <a:ext cx="6212761" cy="734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REACTOR TOP SAMPLING SYSTEM</a:t>
            </a:r>
            <a:endParaRPr lang="en-IN" sz="2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4CEC71F-7611-608A-ABCE-E593715D7337}"/>
              </a:ext>
            </a:extLst>
          </p:cNvPr>
          <p:cNvSpPr/>
          <p:nvPr/>
        </p:nvSpPr>
        <p:spPr>
          <a:xfrm>
            <a:off x="8919567" y="1746914"/>
            <a:ext cx="702105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845B8C-6333-3836-2F7E-467524595D5C}"/>
              </a:ext>
            </a:extLst>
          </p:cNvPr>
          <p:cNvSpPr/>
          <p:nvPr/>
        </p:nvSpPr>
        <p:spPr>
          <a:xfrm>
            <a:off x="9621672" y="1569492"/>
            <a:ext cx="2415653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  <a:r>
              <a:rPr lang="en-US" sz="2000" b="1" dirty="0"/>
              <a:t>IZE :AS PER REACTOR NOZZEL SIZE</a:t>
            </a:r>
            <a:endParaRPr lang="en-IN" sz="2000" b="1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BCD8B19F-67B6-C971-67DB-CE1DEC33BEFD}"/>
              </a:ext>
            </a:extLst>
          </p:cNvPr>
          <p:cNvSpPr/>
          <p:nvPr/>
        </p:nvSpPr>
        <p:spPr>
          <a:xfrm>
            <a:off x="8919567" y="3429000"/>
            <a:ext cx="702105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B7B104-84B6-9D65-83BA-930C848595E8}"/>
              </a:ext>
            </a:extLst>
          </p:cNvPr>
          <p:cNvSpPr/>
          <p:nvPr/>
        </p:nvSpPr>
        <p:spPr>
          <a:xfrm>
            <a:off x="9621671" y="3214116"/>
            <a:ext cx="2415654" cy="79832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150#/300#/PN10/PN16</a:t>
            </a:r>
            <a:endParaRPr lang="en-IN" sz="2000" b="1" dirty="0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382DE98E-71A7-5969-4AAF-2B97B3E9B4D2}"/>
              </a:ext>
            </a:extLst>
          </p:cNvPr>
          <p:cNvSpPr/>
          <p:nvPr/>
        </p:nvSpPr>
        <p:spPr>
          <a:xfrm>
            <a:off x="8919567" y="4981433"/>
            <a:ext cx="702104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4D75F71-ADC8-23AB-4F12-53EDBF345BD0}"/>
              </a:ext>
            </a:extLst>
          </p:cNvPr>
          <p:cNvSpPr/>
          <p:nvPr/>
        </p:nvSpPr>
        <p:spPr>
          <a:xfrm>
            <a:off x="9621671" y="4766548"/>
            <a:ext cx="2415654" cy="198909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MOC:CS/SS304/SS316/SS316L/SS317L –WITH PFA/FEP LINING OR WITHOUT </a:t>
            </a:r>
            <a:endParaRPr lang="en-IN" sz="2000" b="1" dirty="0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DEC59600-709A-EAB9-A856-CB138F190030}"/>
              </a:ext>
            </a:extLst>
          </p:cNvPr>
          <p:cNvSpPr/>
          <p:nvPr/>
        </p:nvSpPr>
        <p:spPr>
          <a:xfrm>
            <a:off x="869708" y="1189344"/>
            <a:ext cx="1548267" cy="1294548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Abadi" panose="020B0604020104020204" pitchFamily="34" charset="0"/>
              </a:rPr>
              <a:t>Since 1987</a:t>
            </a:r>
            <a:endParaRPr lang="en-IN" sz="2400" b="1" dirty="0">
              <a:solidFill>
                <a:schemeClr val="accent2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87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 ENGG</dc:creator>
  <cp:lastModifiedBy>HS ENGG</cp:lastModifiedBy>
  <cp:revision>1</cp:revision>
  <dcterms:created xsi:type="dcterms:W3CDTF">2024-03-18T07:20:27Z</dcterms:created>
  <dcterms:modified xsi:type="dcterms:W3CDTF">2024-03-18T07:21:19Z</dcterms:modified>
</cp:coreProperties>
</file>