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326E-ADD1-4A24-B26E-48E27E0B00C2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57B3-4823-464C-BADC-A970428EB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118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326E-ADD1-4A24-B26E-48E27E0B00C2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57B3-4823-464C-BADC-A970428EB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32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326E-ADD1-4A24-B26E-48E27E0B00C2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57B3-4823-464C-BADC-A970428EB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91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326E-ADD1-4A24-B26E-48E27E0B00C2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57B3-4823-464C-BADC-A970428EB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027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326E-ADD1-4A24-B26E-48E27E0B00C2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57B3-4823-464C-BADC-A970428EB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75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326E-ADD1-4A24-B26E-48E27E0B00C2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57B3-4823-464C-BADC-A970428EB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28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326E-ADD1-4A24-B26E-48E27E0B00C2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57B3-4823-464C-BADC-A970428EB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34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326E-ADD1-4A24-B26E-48E27E0B00C2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57B3-4823-464C-BADC-A970428EB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707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326E-ADD1-4A24-B26E-48E27E0B00C2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57B3-4823-464C-BADC-A970428EB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538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326E-ADD1-4A24-B26E-48E27E0B00C2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57B3-4823-464C-BADC-A970428EB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690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326E-ADD1-4A24-B26E-48E27E0B00C2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57B3-4823-464C-BADC-A970428EB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45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326E-ADD1-4A24-B26E-48E27E0B00C2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57B3-4823-464C-BADC-A970428EB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760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708" y="61288"/>
            <a:ext cx="1167775" cy="6008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524892" y="0"/>
            <a:ext cx="3548587" cy="723424"/>
          </a:xfrm>
          <a:prstGeom prst="rect">
            <a:avLst/>
          </a:prstGeom>
        </p:spPr>
      </p:pic>
      <p:sp>
        <p:nvSpPr>
          <p:cNvPr id="4" name="AutoShape 2"/>
          <p:cNvSpPr/>
          <p:nvPr/>
        </p:nvSpPr>
        <p:spPr>
          <a:xfrm rot="19020866">
            <a:off x="-1270857" y="1124197"/>
            <a:ext cx="20983593" cy="7662361"/>
          </a:xfrm>
          <a:prstGeom prst="rect">
            <a:avLst/>
          </a:prstGeom>
          <a:solidFill>
            <a:srgbClr val="ACAFAF">
              <a:alpha val="6667"/>
            </a:srgbClr>
          </a:solidFill>
        </p:spPr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571814" y="4955377"/>
            <a:ext cx="1829911" cy="1215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728" y="92867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PROJECTS ASSEMBLED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2791" y="2056931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TURNKEY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4430" y="3143249"/>
            <a:ext cx="3571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Dhanush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Kavach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BMP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T-90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Lins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08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220" y="141040"/>
            <a:ext cx="1167775" cy="6008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635973" y="18463"/>
            <a:ext cx="3548587" cy="723424"/>
          </a:xfrm>
          <a:prstGeom prst="rect">
            <a:avLst/>
          </a:prstGeom>
        </p:spPr>
      </p:pic>
      <p:sp>
        <p:nvSpPr>
          <p:cNvPr id="4" name="AutoShape 2"/>
          <p:cNvSpPr/>
          <p:nvPr/>
        </p:nvSpPr>
        <p:spPr>
          <a:xfrm rot="19020866">
            <a:off x="-1309427" y="984930"/>
            <a:ext cx="20983593" cy="7662361"/>
          </a:xfrm>
          <a:prstGeom prst="rect">
            <a:avLst/>
          </a:prstGeom>
          <a:solidFill>
            <a:srgbClr val="ACAFAF">
              <a:alpha val="6667"/>
            </a:srgbClr>
          </a:solidFill>
        </p:spPr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815531" y="5292556"/>
            <a:ext cx="1829911" cy="1215489"/>
          </a:xfrm>
          <a:prstGeom prst="rect">
            <a:avLst/>
          </a:prstGeom>
        </p:spPr>
      </p:pic>
      <p:sp>
        <p:nvSpPr>
          <p:cNvPr id="6" name="AutoShape 2" descr="https://zmdownload-accl.zoho.in/normalDownload?attachId=139149196814810660&amp;entityType=1&amp;entityId=1695626883359120003&amp;accId=4001146000000002002"/>
          <p:cNvSpPr>
            <a:spLocks noChangeAspect="1" noChangeArrowheads="1"/>
          </p:cNvSpPr>
          <p:nvPr/>
        </p:nvSpPr>
        <p:spPr bwMode="auto">
          <a:xfrm>
            <a:off x="4295800" y="22048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3452794" y="357167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DHANUSH</a:t>
            </a:r>
            <a:endParaRPr lang="en-IN" sz="4400" b="1" dirty="0"/>
          </a:p>
        </p:txBody>
      </p:sp>
      <p:pic>
        <p:nvPicPr>
          <p:cNvPr id="13" name="Picture 12" descr="IMG-20210929-WA0026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19" y="1857364"/>
            <a:ext cx="5162487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81422" y="1071547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CMU PROCESSOR CARD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1541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3379" y="69602"/>
            <a:ext cx="1167775" cy="6008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524892" y="-19039"/>
            <a:ext cx="3548587" cy="723424"/>
          </a:xfrm>
          <a:prstGeom prst="rect">
            <a:avLst/>
          </a:prstGeom>
        </p:spPr>
      </p:pic>
      <p:sp>
        <p:nvSpPr>
          <p:cNvPr id="4" name="AutoShape 2"/>
          <p:cNvSpPr/>
          <p:nvPr/>
        </p:nvSpPr>
        <p:spPr>
          <a:xfrm rot="19020866">
            <a:off x="-1309427" y="984930"/>
            <a:ext cx="20983593" cy="7662361"/>
          </a:xfrm>
          <a:prstGeom prst="rect">
            <a:avLst/>
          </a:prstGeom>
          <a:solidFill>
            <a:srgbClr val="ACAFAF">
              <a:alpha val="6667"/>
            </a:srgbClr>
          </a:solidFill>
        </p:spPr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797100" y="5356782"/>
            <a:ext cx="1829911" cy="1215489"/>
          </a:xfrm>
          <a:prstGeom prst="rect">
            <a:avLst/>
          </a:prstGeom>
        </p:spPr>
      </p:pic>
      <p:sp>
        <p:nvSpPr>
          <p:cNvPr id="6" name="AutoShape 2" descr="https://zmdownload-accl.zoho.in/normalDownload?attachId=139149196814810660&amp;entityType=1&amp;entityId=1695626883359120003&amp;accId=4001146000000002002"/>
          <p:cNvSpPr>
            <a:spLocks noChangeAspect="1" noChangeArrowheads="1"/>
          </p:cNvSpPr>
          <p:nvPr/>
        </p:nvSpPr>
        <p:spPr bwMode="auto">
          <a:xfrm>
            <a:off x="4295800" y="22048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138" y="3395663"/>
            <a:ext cx="85725" cy="66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3596" y="1857383"/>
            <a:ext cx="2664296" cy="4334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742735" y="285728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Kavach</a:t>
            </a:r>
            <a:endParaRPr lang="en-IN" sz="4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7067109" y="1939965"/>
            <a:ext cx="2655638" cy="4160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738547" y="1357299"/>
            <a:ext cx="458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Acquisition Card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2723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6716" y="122577"/>
            <a:ext cx="1167775" cy="6008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632479" y="0"/>
            <a:ext cx="3548587" cy="723424"/>
          </a:xfrm>
          <a:prstGeom prst="rect">
            <a:avLst/>
          </a:prstGeom>
        </p:spPr>
      </p:pic>
      <p:sp>
        <p:nvSpPr>
          <p:cNvPr id="4" name="AutoShape 2"/>
          <p:cNvSpPr/>
          <p:nvPr/>
        </p:nvSpPr>
        <p:spPr>
          <a:xfrm rot="19020866">
            <a:off x="-1381435" y="1056938"/>
            <a:ext cx="20983593" cy="7662361"/>
          </a:xfrm>
          <a:prstGeom prst="rect">
            <a:avLst/>
          </a:prstGeom>
          <a:solidFill>
            <a:srgbClr val="ACAFAF">
              <a:alpha val="6667"/>
            </a:srgbClr>
          </a:solidFill>
        </p:spPr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783848" y="5392634"/>
            <a:ext cx="1829911" cy="1215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504512" y="1949599"/>
            <a:ext cx="2894216" cy="3920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783458" y="1785436"/>
            <a:ext cx="2894218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81356" y="642919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BMP - II</a:t>
            </a:r>
            <a:endParaRPr lang="en-IN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67042" y="1357299"/>
            <a:ext cx="556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Traverse </a:t>
            </a:r>
            <a:r>
              <a:rPr lang="en-US" sz="2400" b="1" dirty="0"/>
              <a:t>D</a:t>
            </a:r>
            <a:r>
              <a:rPr lang="en-US" sz="2400" b="1" dirty="0"/>
              <a:t>rive Integrator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42829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1288"/>
            <a:ext cx="1167775" cy="6008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643413" y="0"/>
            <a:ext cx="3548587" cy="723424"/>
          </a:xfrm>
          <a:prstGeom prst="rect">
            <a:avLst/>
          </a:prstGeom>
        </p:spPr>
      </p:pic>
      <p:sp>
        <p:nvSpPr>
          <p:cNvPr id="4" name="AutoShape 2"/>
          <p:cNvSpPr/>
          <p:nvPr/>
        </p:nvSpPr>
        <p:spPr>
          <a:xfrm rot="19020866">
            <a:off x="-1309426" y="1128945"/>
            <a:ext cx="20983593" cy="7662361"/>
          </a:xfrm>
          <a:prstGeom prst="rect">
            <a:avLst/>
          </a:prstGeom>
          <a:solidFill>
            <a:srgbClr val="ACAFAF">
              <a:alpha val="6667"/>
            </a:srgbClr>
          </a:solidFill>
        </p:spPr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82631" y="5239190"/>
            <a:ext cx="1829911" cy="1215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383899" y="1538417"/>
            <a:ext cx="3088483" cy="4069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864454" y="1508418"/>
            <a:ext cx="3056408" cy="4161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62900" y="776017"/>
            <a:ext cx="339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EL.Drive Integrator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9660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22577"/>
            <a:ext cx="1167775" cy="6008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580509" y="0"/>
            <a:ext cx="3548587" cy="723424"/>
          </a:xfrm>
          <a:prstGeom prst="rect">
            <a:avLst/>
          </a:prstGeom>
        </p:spPr>
      </p:pic>
      <p:sp>
        <p:nvSpPr>
          <p:cNvPr id="4" name="AutoShape 2"/>
          <p:cNvSpPr/>
          <p:nvPr/>
        </p:nvSpPr>
        <p:spPr>
          <a:xfrm rot="19020866">
            <a:off x="-1309426" y="1128945"/>
            <a:ext cx="20983593" cy="7662361"/>
          </a:xfrm>
          <a:prstGeom prst="rect">
            <a:avLst/>
          </a:prstGeom>
          <a:solidFill>
            <a:srgbClr val="ACAFAF">
              <a:alpha val="6667"/>
            </a:srgbClr>
          </a:solidFill>
        </p:spPr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088648" y="5356783"/>
            <a:ext cx="1829911" cy="1215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7175" y="214291"/>
            <a:ext cx="3399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Lins</a:t>
            </a:r>
            <a:endParaRPr lang="en-IN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24232" y="1285860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CDU MKII PCBA</a:t>
            </a:r>
          </a:p>
          <a:p>
            <a:pPr algn="ctr"/>
            <a:endParaRPr lang="en-US" sz="3200" dirty="0"/>
          </a:p>
        </p:txBody>
      </p:sp>
      <p:pic>
        <p:nvPicPr>
          <p:cNvPr id="10" name="Picture 9" descr="CDU MKII PCBA.jpg"/>
          <p:cNvPicPr>
            <a:picLocks noChangeAspect="1"/>
          </p:cNvPicPr>
          <p:nvPr/>
        </p:nvPicPr>
        <p:blipFill>
          <a:blip r:embed="rId5"/>
          <a:srcRect l="3723" t="2128" r="2128" b="4255"/>
          <a:stretch>
            <a:fillRect/>
          </a:stretch>
        </p:blipFill>
        <p:spPr>
          <a:xfrm>
            <a:off x="1952596" y="2357430"/>
            <a:ext cx="421484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CDU MKII TOP PCBA.jpg"/>
          <p:cNvPicPr>
            <a:picLocks noChangeAspect="1"/>
          </p:cNvPicPr>
          <p:nvPr/>
        </p:nvPicPr>
        <p:blipFill>
          <a:blip r:embed="rId6"/>
          <a:srcRect t="5970" r="4477" b="2984"/>
          <a:stretch>
            <a:fillRect/>
          </a:stretch>
        </p:blipFill>
        <p:spPr>
          <a:xfrm rot="16200000">
            <a:off x="6801049" y="2009571"/>
            <a:ext cx="3239220" cy="393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70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MAILSERVER</dc:creator>
  <cp:lastModifiedBy>MAILSERVER</cp:lastModifiedBy>
  <cp:revision>1</cp:revision>
  <dcterms:created xsi:type="dcterms:W3CDTF">2024-02-05T06:13:10Z</dcterms:created>
  <dcterms:modified xsi:type="dcterms:W3CDTF">2024-02-05T06:13:50Z</dcterms:modified>
</cp:coreProperties>
</file>