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70" r:id="rId2"/>
    <p:sldId id="279" r:id="rId3"/>
    <p:sldId id="280" r:id="rId4"/>
    <p:sldId id="281" r:id="rId5"/>
    <p:sldId id="282" r:id="rId6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00"/>
    <a:srgbClr val="011B19"/>
    <a:srgbClr val="EEF6F8"/>
    <a:srgbClr val="F5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9"/>
    <p:restoredTop sz="97182"/>
  </p:normalViewPr>
  <p:slideViewPr>
    <p:cSldViewPr snapToGrid="0" snapToObjects="1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DA21198-1825-0C42-8D2E-0F6C6BDC7832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61DA8D9-F87A-ED42-BB08-C834F41E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2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66AB0-628A-8C4E-96C9-301D8884C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8B83B-2A5D-1842-82E2-EF8C6D9EB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AF34A-E32C-E94F-8161-CFFEBC27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805-6B72-4E6E-AF4B-047D3FE8303E}" type="datetime1">
              <a:rPr lang="en-IN" smtClean="0"/>
              <a:t>04-04-2022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5A0E-387A-344B-97E7-F823D14A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iMATE | INTELLIGENT MANUFACTURING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59BFE-A29A-BA4B-8ED3-55283CB5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B5CB-4F22-6F4E-AA4D-C7CC3D90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E4925-043A-5048-A03A-657C153C6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A41F0-EC3A-B44C-A375-A380C005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05B1-A240-4B2D-8FA1-CEB3F00CBFF5}" type="datetime1">
              <a:rPr lang="en-IN" smtClean="0"/>
              <a:t>04-04-2022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B9F10-1B7D-FF49-BD55-2C873D3D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iMATE | INTELLIGENT MANUFACTURING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6C285-BA16-B440-91B2-F058E307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D1BFB-1E4C-9247-8736-40C69CE95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5E450-2070-5E43-B822-0D00F2F75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0706D-8D99-9C4D-9600-0BC8C5C8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A67E-2A4B-4A03-BB15-3E683194C543}" type="datetime1">
              <a:rPr lang="en-IN" smtClean="0"/>
              <a:t>04-04-2022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47C8F-C2C9-5441-918B-16CCA061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iMATE | INTELLIGENT MANUFACTURING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E1F44-5291-0E4E-97D5-920AC0CD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8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D907D-A587-1A49-8F23-96582C37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E2624-0647-6F4A-9C3D-87A7E01F8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8EDFB-1B74-0441-81F1-5299D510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2BB2-184E-4918-9CAE-45FA03BF85ED}" type="datetime1">
              <a:rPr lang="en-IN" smtClean="0"/>
              <a:t>04-04-2022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B7E03-941D-374D-888B-CBCCC182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iMATE | INTELLIGENT MANUFACTURING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0FE00-FA97-D44F-A3D8-1EB8DECF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0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EC59-B271-DA4D-A0B1-F2D6EB96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F1202-0A44-EA4C-97BC-F5110DDCD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AEE1B-E0E3-3848-95CA-B216775E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B2D6-91AE-4124-A192-9921506E8600}" type="datetime1">
              <a:rPr lang="en-IN" smtClean="0"/>
              <a:t>04-04-2022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45CDA-55C3-3348-842E-93B140C1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iMATE | INTELLIGENT MANUFACTURING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1E3E1-67EE-6841-9DE1-C89F9AC8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91ABC-F265-1249-8670-5F464AAC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521EE-BF4A-924F-8D41-2DDE57ADE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28711-6E9A-2F45-8522-55D2D856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D2ED0-EA4F-DC44-B05B-3614B409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C554-1D50-4836-98E5-8DCD55047890}" type="datetime1">
              <a:rPr lang="en-IN" smtClean="0"/>
              <a:t>04-04-2022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1141E-A5F2-074D-805E-E8FB7715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iMATE | INTELLIGENT MANUFACTURING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4F5BB-3A1C-754A-8B20-C47F6758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5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D229-3898-C044-A72F-146D2102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186E4-52F3-0E49-AE6E-166AD051F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EEDD4-AE7E-954A-BAFB-AA871C697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1AAE4-7F28-1642-832C-2FEFAD737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54775-9D20-194C-A601-058AB6F8B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98B605-FDD9-EA4F-BBF3-E6978AE9E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A5B-528E-48C4-BCDB-9197B6D9FE5F}" type="datetime1">
              <a:rPr lang="en-IN" smtClean="0"/>
              <a:t>04-04-2022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B9A936-A087-5949-B6D4-F2BB78E9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iMATE | INTELLIGENT MANUFACTURING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716C2-228F-2140-B66D-4B17768C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5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D3C0-8D1B-D746-BD1D-F6E8DCE1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AE8F3-8DD7-CE4B-A5D6-A241DAA8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A5D5-F48F-4CB2-BE6C-57929F90906F}" type="datetime1">
              <a:rPr lang="en-IN" smtClean="0"/>
              <a:t>04-04-2022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09F3D-C03F-9846-A809-A55FB5DE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iMATE | INTELLIGENT MANUFACTURING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80B61-9701-9546-9A31-F8E4C2CA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0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50CBC-2F52-B14A-81B7-F4C6BECD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29D6-9410-4081-AC6A-41E21B267B4D}" type="datetime1">
              <a:rPr lang="en-IN" smtClean="0"/>
              <a:t>04-04-2022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2A30B-49D8-4943-9517-B5D8EFD8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iMATE | INTELLIGENT MANUFACTURING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F6176-0E40-0F4B-B3D1-9E68FD03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6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FF46-BD31-824C-9266-6FEBCF8D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28DC0-80D6-ED43-9099-EB519D3D7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BD919-FB6F-284C-AA33-EAB616499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881E7-A93B-964C-A302-829E59E3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955D-083E-4CE5-99FD-6C90BC9881ED}" type="datetime1">
              <a:rPr lang="en-IN" smtClean="0"/>
              <a:t>04-04-2022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4C1E3-83FF-1B42-B17A-E6A3A381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iMATE | INTELLIGENT MANUFACTURING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5EA18-705D-094A-9E59-26A85F00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3D5D-23B5-A34E-9CDD-98A11ECF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16A16-4319-C14D-8D6B-D3D37B6F5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DD4CF-C869-AC4E-991E-9FF9EEDC6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6C769-DAF8-264F-97DC-F182C803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F04E-36F5-482E-9CCA-7273BD6E7B17}" type="datetime1">
              <a:rPr lang="en-IN" smtClean="0"/>
              <a:t>04-04-2022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F7E2C-7D1D-9D42-B5C1-AED752EE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iMATE | INTELLIGENT MANUFACTURING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48513-7983-044E-AB0D-247D07D3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7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DE9590-0956-6A40-88AF-62DF57A9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DC853-D886-6145-8B7D-F919F56F1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67727-01F3-EA49-B87D-04458AC6E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F3E7E-5987-4C4E-A6EF-21769E7BCE92}" type="datetime1">
              <a:rPr lang="en-IN" smtClean="0"/>
              <a:t>04-04-2022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80745-91CC-1F47-9B79-F36577080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iMATE | INTELLIGENT MANUFACTURING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F1791-925B-3B45-954E-240572A65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32182-C9DA-DD4E-AB1F-25CD9F73C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9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3.wdp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6118ECE-BFB4-4146-8E3E-E65C5763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3182186" cy="3296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80B1A4C-A470-2C41-BF6A-2E76807BE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6890"/>
            <a:ext cx="12192000" cy="27411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61AD41-63C1-9F4C-88CF-6B849CCEC0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7" t="5033" r="4130" b="9195"/>
          <a:stretch/>
        </p:blipFill>
        <p:spPr>
          <a:xfrm rot="-60000">
            <a:off x="704165" y="2058949"/>
            <a:ext cx="3342355" cy="2651760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AF34A5-C98F-6942-8026-FA499E3ABE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95" t="5961" r="4877" b="7760"/>
          <a:stretch/>
        </p:blipFill>
        <p:spPr>
          <a:xfrm rot="120000">
            <a:off x="6908780" y="1893655"/>
            <a:ext cx="3889647" cy="2840168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A405048-F0D2-084B-AEBC-0121A94F41DE}"/>
              </a:ext>
            </a:extLst>
          </p:cNvPr>
          <p:cNvSpPr txBox="1"/>
          <p:nvPr/>
        </p:nvSpPr>
        <p:spPr>
          <a:xfrm>
            <a:off x="7065016" y="4648957"/>
            <a:ext cx="309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Award received from Mrs. Kiran Pedi, </a:t>
            </a:r>
          </a:p>
          <a:p>
            <a:r>
              <a:rPr lang="en-IN" sz="1200" dirty="0"/>
              <a:t>Honourable Lieutenant Governor, Puducherry, </a:t>
            </a:r>
          </a:p>
          <a:p>
            <a:r>
              <a:rPr lang="en-IN" sz="1200" dirty="0" err="1"/>
              <a:t>Tamilnadu</a:t>
            </a:r>
            <a:r>
              <a:rPr lang="en-IN" sz="1200" dirty="0"/>
              <a:t>, and EEPC Officials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ingle Corner of Rectangle 25">
            <a:extLst>
              <a:ext uri="{FF2B5EF4-FFF2-40B4-BE49-F238E27FC236}">
                <a16:creationId xmlns:a16="http://schemas.microsoft.com/office/drawing/2014/main" id="{007D4559-8BEC-4D46-BBC6-F10BAE9E82FE}"/>
              </a:ext>
            </a:extLst>
          </p:cNvPr>
          <p:cNvSpPr/>
          <p:nvPr/>
        </p:nvSpPr>
        <p:spPr>
          <a:xfrm>
            <a:off x="-1" y="289931"/>
            <a:ext cx="3668461" cy="530106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0F3BC5-0E3D-EA4F-A47D-CC40419F0707}"/>
              </a:ext>
            </a:extLst>
          </p:cNvPr>
          <p:cNvSpPr txBox="1"/>
          <p:nvPr/>
        </p:nvSpPr>
        <p:spPr>
          <a:xfrm>
            <a:off x="486275" y="385707"/>
            <a:ext cx="3332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&amp; CERTIFICATIONS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9BE38AC-915C-EC47-8E23-6982275B4D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03" y="351904"/>
            <a:ext cx="1111379" cy="366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3A9E21-7933-AA4F-A9FF-F51869C1C786}"/>
              </a:ext>
            </a:extLst>
          </p:cNvPr>
          <p:cNvSpPr txBox="1"/>
          <p:nvPr/>
        </p:nvSpPr>
        <p:spPr>
          <a:xfrm>
            <a:off x="593374" y="1252565"/>
            <a:ext cx="995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Achieved STAR PERFORMER Export Award from EEPC –Southern Regional Exports for the period 2014-15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FF68A-4001-3542-A5A1-68956F2D9F5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504" y="2087942"/>
            <a:ext cx="1763485" cy="2468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508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00FA15E-EF43-3944-A16D-97D1A9414EF6}"/>
              </a:ext>
            </a:extLst>
          </p:cNvPr>
          <p:cNvSpPr txBox="1"/>
          <p:nvPr/>
        </p:nvSpPr>
        <p:spPr>
          <a:xfrm>
            <a:off x="5227582" y="4698668"/>
            <a:ext cx="608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/>
              <a:t>Trophy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DCAB56-2024-4247-884E-8FD0FB3550F0}"/>
              </a:ext>
            </a:extLst>
          </p:cNvPr>
          <p:cNvSpPr txBox="1"/>
          <p:nvPr/>
        </p:nvSpPr>
        <p:spPr>
          <a:xfrm>
            <a:off x="1733061" y="4739674"/>
            <a:ext cx="827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/>
              <a:t>Certificate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C226F-EB8A-4AEB-9001-1258F24D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1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2F2AEA7-1FFF-3440-A257-2E05A15C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73883" y="6356350"/>
            <a:ext cx="4114800" cy="365125"/>
          </a:xfrm>
        </p:spPr>
        <p:txBody>
          <a:bodyPr/>
          <a:lstStyle/>
          <a:p>
            <a:pPr algn="r"/>
            <a:r>
              <a:rPr lang="en-US" sz="1000" dirty="0" err="1"/>
              <a:t>iMATE</a:t>
            </a:r>
            <a:r>
              <a:rPr lang="en-US" sz="1000" dirty="0"/>
              <a:t> | INTELLIGENT MANUFACTURING  </a:t>
            </a:r>
          </a:p>
        </p:txBody>
      </p:sp>
    </p:spTree>
    <p:extLst>
      <p:ext uri="{BB962C8B-B14F-4D97-AF65-F5344CB8AC3E}">
        <p14:creationId xmlns:p14="http://schemas.microsoft.com/office/powerpoint/2010/main" val="94958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6118ECE-BFB4-4146-8E3E-E65C5763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3182186" cy="3296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80B1A4C-A470-2C41-BF6A-2E76807BE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6890"/>
            <a:ext cx="12192000" cy="274111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A405048-F0D2-084B-AEBC-0121A94F41DE}"/>
              </a:ext>
            </a:extLst>
          </p:cNvPr>
          <p:cNvSpPr txBox="1"/>
          <p:nvPr/>
        </p:nvSpPr>
        <p:spPr>
          <a:xfrm>
            <a:off x="6753438" y="4876026"/>
            <a:ext cx="301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Received from </a:t>
            </a:r>
            <a:r>
              <a:rPr lang="en-IN" sz="1200" dirty="0" err="1"/>
              <a:t>Honorable</a:t>
            </a:r>
            <a:r>
              <a:rPr lang="en-IN" sz="1200" dirty="0"/>
              <a:t> Industrial Minister, </a:t>
            </a:r>
          </a:p>
          <a:p>
            <a:r>
              <a:rPr lang="en-IN" sz="1200" dirty="0"/>
              <a:t>Kerala and EEPC Officials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9BE38AC-915C-EC47-8E23-6982275B4D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03" y="351904"/>
            <a:ext cx="1111379" cy="366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3A9E21-7933-AA4F-A9FF-F51869C1C786}"/>
              </a:ext>
            </a:extLst>
          </p:cNvPr>
          <p:cNvSpPr txBox="1"/>
          <p:nvPr/>
        </p:nvSpPr>
        <p:spPr>
          <a:xfrm>
            <a:off x="593374" y="1252565"/>
            <a:ext cx="1038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Achieved TOP EXPORTER –Silver Trophy Award from EEPC –Southern Regional Exports for the period 2016-17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0FA15E-EF43-3944-A16D-97D1A9414EF6}"/>
              </a:ext>
            </a:extLst>
          </p:cNvPr>
          <p:cNvSpPr txBox="1"/>
          <p:nvPr/>
        </p:nvSpPr>
        <p:spPr>
          <a:xfrm>
            <a:off x="5081034" y="4923813"/>
            <a:ext cx="608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/>
              <a:t>Trophy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DCAB56-2024-4247-884E-8FD0FB3550F0}"/>
              </a:ext>
            </a:extLst>
          </p:cNvPr>
          <p:cNvSpPr txBox="1"/>
          <p:nvPr/>
        </p:nvSpPr>
        <p:spPr>
          <a:xfrm>
            <a:off x="1878835" y="4876026"/>
            <a:ext cx="827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/>
              <a:t>Certificate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E5E06-FAE0-4E40-9337-C278DBEDB5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477" y="2016093"/>
            <a:ext cx="1828799" cy="2560320"/>
          </a:xfrm>
          <a:prstGeom prst="rect">
            <a:avLst/>
          </a:prstGeom>
          <a:ln>
            <a:noFill/>
          </a:ln>
          <a:effectLst>
            <a:outerShdw blurRad="2921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07EFE-8F7D-8943-8A78-272C07AAC4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2" t="3075" r="13915" b="11173"/>
          <a:stretch/>
        </p:blipFill>
        <p:spPr>
          <a:xfrm rot="-60000">
            <a:off x="509935" y="1893040"/>
            <a:ext cx="3645094" cy="2743200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F4F859-498D-4843-B150-D163A8D18F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30" t="8287" r="7180" b="11968"/>
          <a:stretch/>
        </p:blipFill>
        <p:spPr>
          <a:xfrm>
            <a:off x="6542818" y="1786380"/>
            <a:ext cx="4135564" cy="2926080"/>
          </a:xfrm>
          <a:prstGeom prst="rect">
            <a:avLst/>
          </a:prstGeom>
          <a:ln>
            <a:noFill/>
          </a:ln>
          <a:effectLst>
            <a:outerShdw blurRad="292100" dist="508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D858F2E6-51C8-574B-B539-9304F88CF9FF}"/>
              </a:ext>
            </a:extLst>
          </p:cNvPr>
          <p:cNvSpPr/>
          <p:nvPr/>
        </p:nvSpPr>
        <p:spPr>
          <a:xfrm>
            <a:off x="-1" y="289931"/>
            <a:ext cx="3668461" cy="530106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03AF4F-D59A-5444-834E-9E0856726A10}"/>
              </a:ext>
            </a:extLst>
          </p:cNvPr>
          <p:cNvSpPr txBox="1"/>
          <p:nvPr/>
        </p:nvSpPr>
        <p:spPr>
          <a:xfrm>
            <a:off x="486275" y="385707"/>
            <a:ext cx="3332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&amp; CERTIFICATIONS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0FBE14-44AD-4C9A-8CBE-19185622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2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3A1C300-7100-9441-9D04-3B73805C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73883" y="6356350"/>
            <a:ext cx="4114800" cy="365125"/>
          </a:xfrm>
        </p:spPr>
        <p:txBody>
          <a:bodyPr/>
          <a:lstStyle/>
          <a:p>
            <a:pPr algn="r"/>
            <a:r>
              <a:rPr lang="en-US" sz="1000" dirty="0" err="1"/>
              <a:t>iMATE</a:t>
            </a:r>
            <a:r>
              <a:rPr lang="en-US" sz="1000" dirty="0"/>
              <a:t> | INTELLIGENT MANUFACTURING  </a:t>
            </a:r>
          </a:p>
        </p:txBody>
      </p:sp>
    </p:spTree>
    <p:extLst>
      <p:ext uri="{BB962C8B-B14F-4D97-AF65-F5344CB8AC3E}">
        <p14:creationId xmlns:p14="http://schemas.microsoft.com/office/powerpoint/2010/main" val="280393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6118ECE-BFB4-4146-8E3E-E65C5763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3182186" cy="3296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80B1A4C-A470-2C41-BF6A-2E76807BE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6890"/>
            <a:ext cx="12192000" cy="274111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A405048-F0D2-084B-AEBC-0121A94F41DE}"/>
              </a:ext>
            </a:extLst>
          </p:cNvPr>
          <p:cNvSpPr txBox="1"/>
          <p:nvPr/>
        </p:nvSpPr>
        <p:spPr>
          <a:xfrm>
            <a:off x="6749354" y="4839222"/>
            <a:ext cx="3324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Received from </a:t>
            </a:r>
            <a:r>
              <a:rPr lang="en-IN" sz="1200" dirty="0" err="1"/>
              <a:t>Mr.Banwarilal</a:t>
            </a:r>
            <a:r>
              <a:rPr lang="en-IN" sz="1200" dirty="0"/>
              <a:t> Purohit, </a:t>
            </a:r>
          </a:p>
          <a:p>
            <a:r>
              <a:rPr lang="en-IN" sz="1200" dirty="0" err="1"/>
              <a:t>Honorable</a:t>
            </a:r>
            <a:r>
              <a:rPr lang="en-IN" sz="1200" dirty="0"/>
              <a:t> Governor, </a:t>
            </a:r>
            <a:r>
              <a:rPr lang="en-IN" sz="1200" dirty="0" err="1"/>
              <a:t>Tamilnadu</a:t>
            </a:r>
            <a:r>
              <a:rPr lang="en-IN" sz="1200" dirty="0"/>
              <a:t> and EEPC Officials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9BE38AC-915C-EC47-8E23-6982275B4D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03" y="351904"/>
            <a:ext cx="1111379" cy="366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3A9E21-7933-AA4F-A9FF-F51869C1C786}"/>
              </a:ext>
            </a:extLst>
          </p:cNvPr>
          <p:cNvSpPr txBox="1"/>
          <p:nvPr/>
        </p:nvSpPr>
        <p:spPr>
          <a:xfrm>
            <a:off x="593374" y="1252565"/>
            <a:ext cx="1038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Achieved TOP EXPORTER –Silver Trophy Award from EEPC –Southern Regional Exports for the period 2016-17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0FA15E-EF43-3944-A16D-97D1A9414EF6}"/>
              </a:ext>
            </a:extLst>
          </p:cNvPr>
          <p:cNvSpPr txBox="1"/>
          <p:nvPr/>
        </p:nvSpPr>
        <p:spPr>
          <a:xfrm>
            <a:off x="4965941" y="4879947"/>
            <a:ext cx="608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/>
              <a:t>Trophy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D858F2E6-51C8-574B-B539-9304F88CF9FF}"/>
              </a:ext>
            </a:extLst>
          </p:cNvPr>
          <p:cNvSpPr/>
          <p:nvPr/>
        </p:nvSpPr>
        <p:spPr>
          <a:xfrm>
            <a:off x="-1" y="289931"/>
            <a:ext cx="3668461" cy="530106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03AF4F-D59A-5444-834E-9E0856726A10}"/>
              </a:ext>
            </a:extLst>
          </p:cNvPr>
          <p:cNvSpPr txBox="1"/>
          <p:nvPr/>
        </p:nvSpPr>
        <p:spPr>
          <a:xfrm>
            <a:off x="486275" y="385707"/>
            <a:ext cx="3332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&amp; CERTIFICATIONS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527EE-7119-F746-A454-0DAA612A39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992" y="2056332"/>
            <a:ext cx="1894114" cy="2651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C4797A-3F05-A741-A5CA-36907CB7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7" t="8127" r="5097" b="9946"/>
          <a:stretch/>
        </p:blipFill>
        <p:spPr>
          <a:xfrm>
            <a:off x="6496525" y="1916329"/>
            <a:ext cx="4228149" cy="2926080"/>
          </a:xfrm>
          <a:prstGeom prst="rect">
            <a:avLst/>
          </a:prstGeom>
          <a:ln>
            <a:noFill/>
          </a:ln>
          <a:effectLst>
            <a:outerShdw blurRad="292100" dist="508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95D491-3CC0-47B2-AB59-84457D45A9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5" y="2056332"/>
            <a:ext cx="3580517" cy="2743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055528-C2CE-44CE-ABD0-AA1EB643AF27}"/>
              </a:ext>
            </a:extLst>
          </p:cNvPr>
          <p:cNvSpPr txBox="1"/>
          <p:nvPr/>
        </p:nvSpPr>
        <p:spPr>
          <a:xfrm>
            <a:off x="1824744" y="4879947"/>
            <a:ext cx="827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/>
              <a:t>Certificate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D69D1-5405-406A-8381-5538F360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3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DA10463-FD23-F245-B226-79592739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73883" y="6356350"/>
            <a:ext cx="4114800" cy="365125"/>
          </a:xfrm>
        </p:spPr>
        <p:txBody>
          <a:bodyPr/>
          <a:lstStyle/>
          <a:p>
            <a:pPr algn="r"/>
            <a:r>
              <a:rPr lang="en-US" sz="1000" dirty="0" err="1"/>
              <a:t>iMATE</a:t>
            </a:r>
            <a:r>
              <a:rPr lang="en-US" sz="1000" dirty="0"/>
              <a:t> | INTELLIGENT MANUFACTURING  </a:t>
            </a:r>
          </a:p>
        </p:txBody>
      </p:sp>
    </p:spTree>
    <p:extLst>
      <p:ext uri="{BB962C8B-B14F-4D97-AF65-F5344CB8AC3E}">
        <p14:creationId xmlns:p14="http://schemas.microsoft.com/office/powerpoint/2010/main" val="275576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6118ECE-BFB4-4146-8E3E-E65C5763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3182186" cy="3296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80B1A4C-A470-2C41-BF6A-2E76807BE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116890"/>
            <a:ext cx="12192000" cy="274111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A405048-F0D2-084B-AEBC-0121A94F41DE}"/>
              </a:ext>
            </a:extLst>
          </p:cNvPr>
          <p:cNvSpPr txBox="1"/>
          <p:nvPr/>
        </p:nvSpPr>
        <p:spPr>
          <a:xfrm>
            <a:off x="6973883" y="4912408"/>
            <a:ext cx="287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Received from </a:t>
            </a:r>
            <a:r>
              <a:rPr lang="en-IN" sz="1200" dirty="0" err="1"/>
              <a:t>Dr.</a:t>
            </a:r>
            <a:r>
              <a:rPr lang="en-IN" sz="1200" dirty="0"/>
              <a:t> </a:t>
            </a:r>
            <a:r>
              <a:rPr lang="en-IN" sz="1200" dirty="0" err="1"/>
              <a:t>Tamilisai</a:t>
            </a:r>
            <a:r>
              <a:rPr lang="en-IN" sz="1200" dirty="0"/>
              <a:t> </a:t>
            </a:r>
            <a:r>
              <a:rPr lang="en-IN" sz="1200" dirty="0" err="1"/>
              <a:t>Soundararajan</a:t>
            </a:r>
            <a:r>
              <a:rPr lang="en-IN" sz="1200" dirty="0"/>
              <a:t>, </a:t>
            </a:r>
          </a:p>
          <a:p>
            <a:r>
              <a:rPr lang="en-IN" sz="1200" dirty="0"/>
              <a:t>Hon’ble Governor of Telangana and </a:t>
            </a:r>
            <a:br>
              <a:rPr lang="en-IN" sz="1200" dirty="0"/>
            </a:br>
            <a:r>
              <a:rPr lang="en-IN" sz="1200" dirty="0"/>
              <a:t>EEPC Officials on Feb 12, 2020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9BE38AC-915C-EC47-8E23-6982275B4D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03" y="351904"/>
            <a:ext cx="1111379" cy="366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3A9E21-7933-AA4F-A9FF-F51869C1C786}"/>
              </a:ext>
            </a:extLst>
          </p:cNvPr>
          <p:cNvSpPr txBox="1"/>
          <p:nvPr/>
        </p:nvSpPr>
        <p:spPr>
          <a:xfrm>
            <a:off x="593374" y="1252565"/>
            <a:ext cx="897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Achieved South India Export Performance - Top Exporter - Gold Trophy for the year 2017-2018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0FA15E-EF43-3944-A16D-97D1A9414EF6}"/>
              </a:ext>
            </a:extLst>
          </p:cNvPr>
          <p:cNvSpPr txBox="1"/>
          <p:nvPr/>
        </p:nvSpPr>
        <p:spPr>
          <a:xfrm>
            <a:off x="5233462" y="4917818"/>
            <a:ext cx="608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/>
              <a:t>Trophy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D858F2E6-51C8-574B-B539-9304F88CF9FF}"/>
              </a:ext>
            </a:extLst>
          </p:cNvPr>
          <p:cNvSpPr/>
          <p:nvPr/>
        </p:nvSpPr>
        <p:spPr>
          <a:xfrm>
            <a:off x="-1" y="289931"/>
            <a:ext cx="3668461" cy="530106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03AF4F-D59A-5444-834E-9E0856726A10}"/>
              </a:ext>
            </a:extLst>
          </p:cNvPr>
          <p:cNvSpPr txBox="1"/>
          <p:nvPr/>
        </p:nvSpPr>
        <p:spPr>
          <a:xfrm>
            <a:off x="486275" y="385707"/>
            <a:ext cx="3332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&amp; CERTIFICATIONS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1ECDD-B48C-4946-9BAF-FE1BA237F3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29" t="8547" r="12644" b="9564"/>
          <a:stretch/>
        </p:blipFill>
        <p:spPr>
          <a:xfrm>
            <a:off x="381340" y="1970373"/>
            <a:ext cx="3924733" cy="2926080"/>
          </a:xfrm>
          <a:prstGeom prst="rect">
            <a:avLst/>
          </a:prstGeom>
          <a:ln>
            <a:noFill/>
          </a:ln>
          <a:effectLst>
            <a:outerShdw blurRad="292100" dist="25400" dir="2700000" algn="tl" rotWithShape="0">
              <a:srgbClr val="333333">
                <a:alpha val="3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E4810-88E6-3C48-8C84-A9FB93ACA3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3883" y="1878933"/>
            <a:ext cx="3378674" cy="3017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0EFB93-525C-2244-9572-986ACF8C23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941" y="1987094"/>
            <a:ext cx="2024742" cy="2834640"/>
          </a:xfrm>
          <a:prstGeom prst="rect">
            <a:avLst/>
          </a:prstGeom>
          <a:ln>
            <a:noFill/>
          </a:ln>
          <a:effectLst>
            <a:outerShdw blurRad="292100" dist="381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8021DF-05A2-9D41-9BB0-62FF51EE7CC1}"/>
              </a:ext>
            </a:extLst>
          </p:cNvPr>
          <p:cNvSpPr txBox="1"/>
          <p:nvPr/>
        </p:nvSpPr>
        <p:spPr>
          <a:xfrm>
            <a:off x="1714381" y="4912408"/>
            <a:ext cx="827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/>
              <a:t>Certificate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9E5EE-A5C8-4E5E-BAD6-5AA8CF9C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4</a:t>
            </a:fld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3557B98B-36BC-E740-9639-5C1A5CE5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73883" y="6356350"/>
            <a:ext cx="4114800" cy="365125"/>
          </a:xfrm>
        </p:spPr>
        <p:txBody>
          <a:bodyPr/>
          <a:lstStyle/>
          <a:p>
            <a:pPr algn="r"/>
            <a:r>
              <a:rPr lang="en-US" sz="1000" dirty="0" err="1"/>
              <a:t>iMATE</a:t>
            </a:r>
            <a:r>
              <a:rPr lang="en-US" sz="1000" dirty="0"/>
              <a:t> | INTELLIGENT MANUFACTURING  </a:t>
            </a:r>
          </a:p>
        </p:txBody>
      </p:sp>
    </p:spTree>
    <p:extLst>
      <p:ext uri="{BB962C8B-B14F-4D97-AF65-F5344CB8AC3E}">
        <p14:creationId xmlns:p14="http://schemas.microsoft.com/office/powerpoint/2010/main" val="347954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6118ECE-BFB4-4146-8E3E-E65C5763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3182186" cy="3296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80B1A4C-A470-2C41-BF6A-2E76807BE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123292"/>
            <a:ext cx="12192000" cy="274111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A405048-F0D2-084B-AEBC-0121A94F41DE}"/>
              </a:ext>
            </a:extLst>
          </p:cNvPr>
          <p:cNvSpPr txBox="1"/>
          <p:nvPr/>
        </p:nvSpPr>
        <p:spPr>
          <a:xfrm>
            <a:off x="4700779" y="4147224"/>
            <a:ext cx="265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Achieved best supplier award from </a:t>
            </a:r>
          </a:p>
          <a:p>
            <a:r>
              <a:rPr lang="en-IN" sz="1200" dirty="0"/>
              <a:t>KOMATSU during the period of 2014-15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9BE38AC-915C-EC47-8E23-6982275B4D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03" y="351904"/>
            <a:ext cx="1111379" cy="3663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00FA15E-EF43-3944-A16D-97D1A9414EF6}"/>
              </a:ext>
            </a:extLst>
          </p:cNvPr>
          <p:cNvSpPr txBox="1"/>
          <p:nvPr/>
        </p:nvSpPr>
        <p:spPr>
          <a:xfrm>
            <a:off x="2529381" y="4150305"/>
            <a:ext cx="205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Achieved best supplier award </a:t>
            </a:r>
          </a:p>
          <a:p>
            <a:r>
              <a:rPr lang="en-IN" sz="1200" dirty="0"/>
              <a:t>from KOMATSU during the </a:t>
            </a:r>
          </a:p>
          <a:p>
            <a:r>
              <a:rPr lang="en-IN" sz="1200" dirty="0"/>
              <a:t>period of 2012 - 13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D858F2E6-51C8-574B-B539-9304F88CF9FF}"/>
              </a:ext>
            </a:extLst>
          </p:cNvPr>
          <p:cNvSpPr/>
          <p:nvPr/>
        </p:nvSpPr>
        <p:spPr>
          <a:xfrm>
            <a:off x="-1" y="289931"/>
            <a:ext cx="3668461" cy="530106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03AF4F-D59A-5444-834E-9E0856726A10}"/>
              </a:ext>
            </a:extLst>
          </p:cNvPr>
          <p:cNvSpPr txBox="1"/>
          <p:nvPr/>
        </p:nvSpPr>
        <p:spPr>
          <a:xfrm>
            <a:off x="486275" y="385707"/>
            <a:ext cx="3332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&amp; CERTIFICATIONS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8021DF-05A2-9D41-9BB0-62FF51EE7CC1}"/>
              </a:ext>
            </a:extLst>
          </p:cNvPr>
          <p:cNvSpPr txBox="1"/>
          <p:nvPr/>
        </p:nvSpPr>
        <p:spPr>
          <a:xfrm>
            <a:off x="486275" y="4147224"/>
            <a:ext cx="205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Achieved best supplier award </a:t>
            </a:r>
          </a:p>
          <a:p>
            <a:r>
              <a:rPr lang="en-IN" sz="1200" dirty="0"/>
              <a:t>from KOMATSU during the </a:t>
            </a:r>
          </a:p>
          <a:p>
            <a:r>
              <a:rPr lang="en-IN" sz="1200" dirty="0"/>
              <a:t>period of 2013 - 14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420DB-3E60-E640-A557-48B6A7B206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8279" y="1920595"/>
            <a:ext cx="1955800" cy="2074333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18F88-811B-7E49-ADB1-AB134A6EF9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33" y="771256"/>
            <a:ext cx="2226734" cy="3424773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A50D5E-5D4F-CA48-A50E-3DD260E1AC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527" y="1479689"/>
            <a:ext cx="2247402" cy="2950936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DFBEC56-2543-E346-8558-52D4E7049F99}"/>
              </a:ext>
            </a:extLst>
          </p:cNvPr>
          <p:cNvSpPr txBox="1"/>
          <p:nvPr/>
        </p:nvSpPr>
        <p:spPr>
          <a:xfrm>
            <a:off x="7459190" y="4132982"/>
            <a:ext cx="1870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Achieved best supplier award </a:t>
            </a:r>
          </a:p>
          <a:p>
            <a:r>
              <a:rPr lang="en-IN" sz="1200" dirty="0"/>
              <a:t>from KOMATSU during the period of 2016-17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1F9A5DC-9E5F-A040-AB57-3D9EC82109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80000">
            <a:off x="7415372" y="1715564"/>
            <a:ext cx="2008540" cy="2429570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AA6391-194F-E14B-999D-BC95030B40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479" y="1843974"/>
            <a:ext cx="1551680" cy="2199400"/>
          </a:xfrm>
          <a:prstGeom prst="rect">
            <a:avLst/>
          </a:prstGeom>
          <a:ln>
            <a:noFill/>
          </a:ln>
          <a:effectLst>
            <a:outerShdw blurRad="292100" dist="508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88EEB8-573B-4A4A-B42A-F450A9A7CAD1}"/>
              </a:ext>
            </a:extLst>
          </p:cNvPr>
          <p:cNvSpPr txBox="1"/>
          <p:nvPr/>
        </p:nvSpPr>
        <p:spPr>
          <a:xfrm>
            <a:off x="9771693" y="4142313"/>
            <a:ext cx="1870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ISO 9001:2015Certificate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519961-2F49-4FC6-AAC2-B5C19374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182-C9DA-DD4E-AB1F-25CD9F73CD1D}" type="slidenum">
              <a:rPr lang="en-US" smtClean="0"/>
              <a:t>5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D744AF23-751F-D54B-8D2C-1DE295B2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73883" y="6356350"/>
            <a:ext cx="4114800" cy="365125"/>
          </a:xfrm>
        </p:spPr>
        <p:txBody>
          <a:bodyPr/>
          <a:lstStyle/>
          <a:p>
            <a:pPr algn="r"/>
            <a:r>
              <a:rPr lang="en-US" sz="1000" dirty="0" err="1"/>
              <a:t>iMATE</a:t>
            </a:r>
            <a:r>
              <a:rPr lang="en-US" sz="1000" dirty="0"/>
              <a:t> | INTELLIGENT MANUFACTURING  </a:t>
            </a:r>
          </a:p>
        </p:txBody>
      </p:sp>
    </p:spTree>
    <p:extLst>
      <p:ext uri="{BB962C8B-B14F-4D97-AF65-F5344CB8AC3E}">
        <p14:creationId xmlns:p14="http://schemas.microsoft.com/office/powerpoint/2010/main" val="1090077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225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Sasidharan</cp:lastModifiedBy>
  <cp:revision>199</cp:revision>
  <cp:lastPrinted>2021-09-16T13:30:50Z</cp:lastPrinted>
  <dcterms:created xsi:type="dcterms:W3CDTF">2020-08-22T04:53:25Z</dcterms:created>
  <dcterms:modified xsi:type="dcterms:W3CDTF">2022-04-04T13:23:31Z</dcterms:modified>
</cp:coreProperties>
</file>